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handoutMasterIdLst>
    <p:handoutMasterId r:id="rId16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9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689" autoAdjust="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6A25A5-C562-4DE0-B4D3-872042490990}" type="datetimeFigureOut">
              <a:rPr lang="en-US" smtClean="0"/>
              <a:t>1/28/2010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3BAEC4-E033-4712-8C33-3D18B97939A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DF3DB58-79F4-4CC7-B850-BD307E091429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A84AAE-1CE0-4738-BBB3-F45487DE95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3DB58-79F4-4CC7-B850-BD307E091429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84AAE-1CE0-4738-BBB3-F45487DE95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DF3DB58-79F4-4CC7-B850-BD307E091429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5A84AAE-1CE0-4738-BBB3-F45487DE95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3DB58-79F4-4CC7-B850-BD307E091429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A84AAE-1CE0-4738-BBB3-F45487DE95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3DB58-79F4-4CC7-B850-BD307E091429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5A84AAE-1CE0-4738-BBB3-F45487DE95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DF3DB58-79F4-4CC7-B850-BD307E091429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5A84AAE-1CE0-4738-BBB3-F45487DE95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DF3DB58-79F4-4CC7-B850-BD307E091429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5A84AAE-1CE0-4738-BBB3-F45487DE95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3DB58-79F4-4CC7-B850-BD307E091429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A84AAE-1CE0-4738-BBB3-F45487DE95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3DB58-79F4-4CC7-B850-BD307E091429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A84AAE-1CE0-4738-BBB3-F45487DE95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3DB58-79F4-4CC7-B850-BD307E091429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A84AAE-1CE0-4738-BBB3-F45487DE95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DF3DB58-79F4-4CC7-B850-BD307E091429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5A84AAE-1CE0-4738-BBB3-F45487DE95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DF3DB58-79F4-4CC7-B850-BD307E091429}" type="datetimeFigureOut">
              <a:rPr lang="en-US" smtClean="0"/>
              <a:pPr/>
              <a:t>1/28/2010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5A84AAE-1CE0-4738-BBB3-F45487DE95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cpe.ky.gov/policies/academicinit/Transfer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chronicle.com/article/At-Transfer-Time-Thousands/48678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times.com/news/local/sdcounty/article_70eef4fc-f933-5dba-8a9f-2890db1b62a1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transferinstitute.unt.ed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regonlive.com/education/index.ssf/2010/01/state_boards_smooth_paths_for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nnessean.com/article/20091229/NEWS02/912290352/TN+legislators+want+to+expand+mission+of+community+college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National Trends with Transfer Students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 smtClean="0"/>
              <a:t>Illinois State Spring Advisor Day 2010</a:t>
            </a:r>
          </a:p>
          <a:p>
            <a:r>
              <a:rPr lang="en-US" dirty="0" smtClean="0"/>
              <a:t>Jess Ray</a:t>
            </a:r>
          </a:p>
          <a:p>
            <a:r>
              <a:rPr lang="en-US" dirty="0" smtClean="0"/>
              <a:t>University Registrar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State Response to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Kentucky is working on a statewide system of standard courses, requirements and transcripts to help transfer from 2 year to 4 year schools.</a:t>
            </a:r>
          </a:p>
          <a:p>
            <a:pPr lvl="1"/>
            <a:r>
              <a:rPr lang="en-US" dirty="0" smtClean="0">
                <a:hlinkClick r:id="rId2"/>
              </a:rPr>
              <a:t>http://cpe.ky.gov/policies/academicinit/Transfer/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State Response to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California Transfer Crisis.  </a:t>
            </a:r>
          </a:p>
          <a:p>
            <a:pPr lvl="1"/>
            <a:r>
              <a:rPr lang="en-US" dirty="0" smtClean="0"/>
              <a:t>The budget crisis has shown problems with its transfer pipeline, services and processes.</a:t>
            </a:r>
          </a:p>
          <a:p>
            <a:pPr lvl="1"/>
            <a:r>
              <a:rPr lang="en-US" dirty="0" smtClean="0"/>
              <a:t>Estimated that 1,300 community college students expecting to transfer to San Jose would need to make different plans.</a:t>
            </a:r>
          </a:p>
          <a:p>
            <a:pPr lvl="1"/>
            <a:r>
              <a:rPr lang="en-US" dirty="0" smtClean="0">
                <a:hlinkClick r:id="rId2"/>
              </a:rPr>
              <a:t>http://chronicle.com/article/At-Transfer-Time-Thousands/48678/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State Response to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Response to the Crisis	</a:t>
            </a:r>
          </a:p>
          <a:p>
            <a:pPr lvl="1"/>
            <a:r>
              <a:rPr lang="en-US" dirty="0" smtClean="0"/>
              <a:t>California is considering four-year degrees at community colleges.</a:t>
            </a:r>
          </a:p>
          <a:p>
            <a:pPr lvl="1"/>
            <a:r>
              <a:rPr lang="en-US" dirty="0" smtClean="0">
                <a:hlinkClick r:id="rId2"/>
              </a:rPr>
              <a:t>http://www.nctimes.com/news/local/sdcounty/article_70eef4fc-f933-5dba-8a9f-2890db1b62a1.html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Recession impacts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Community Colleges have seen an increase in enrollments especially for full time students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In </a:t>
            </a:r>
            <a:r>
              <a:rPr lang="en-US" dirty="0" smtClean="0"/>
              <a:t>December it was reported that n</a:t>
            </a:r>
            <a:r>
              <a:rPr lang="en-US" dirty="0" smtClean="0"/>
              <a:t>ationally the head count is up 11.4 over last year and 16.9 over two years.</a:t>
            </a:r>
          </a:p>
          <a:p>
            <a:pPr lvl="1"/>
            <a:r>
              <a:rPr lang="en-US" dirty="0" smtClean="0"/>
              <a:t>Some community colleges have been offering midnight courses to address the boom and to make full use of classroom space.</a:t>
            </a:r>
            <a:endParaRPr lang="en-US" dirty="0" smtClean="0"/>
          </a:p>
          <a:p>
            <a:pPr lvl="1"/>
            <a:r>
              <a:rPr lang="en-US" dirty="0" smtClean="0"/>
              <a:t>http://www.insidehighered.com/news/2009/12/18/enroll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 the Horizon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AACRAO Transfer Conference – Feb. 14-16, 2010	</a:t>
            </a:r>
          </a:p>
          <a:p>
            <a:pPr lvl="1"/>
            <a:r>
              <a:rPr lang="en-US" dirty="0" smtClean="0"/>
              <a:t>One of the Featured Topics will be –</a:t>
            </a:r>
          </a:p>
          <a:p>
            <a:pPr lvl="2"/>
            <a:r>
              <a:rPr lang="en-US" dirty="0" smtClean="0"/>
              <a:t>The End of Educational Privacy: Surveillance in the Name of Transfer by </a:t>
            </a:r>
            <a:r>
              <a:rPr lang="en-US" dirty="0" err="1" smtClean="0"/>
              <a:t>Barmak</a:t>
            </a:r>
            <a:r>
              <a:rPr lang="en-US" dirty="0" smtClean="0"/>
              <a:t> </a:t>
            </a:r>
            <a:r>
              <a:rPr lang="en-US" dirty="0" err="1" smtClean="0"/>
              <a:t>Nassirian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It is about the creation and expansion of State Longitudinal Data Systems and privacy concerns and the tracking of transfer students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Association for the Study of Transfer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Chartered on July 16, 2009</a:t>
            </a:r>
          </a:p>
          <a:p>
            <a:endParaRPr lang="en-US" dirty="0" smtClean="0"/>
          </a:p>
          <a:p>
            <a:r>
              <a:rPr lang="en-US" dirty="0" smtClean="0"/>
              <a:t>Grew out of the National Institute for the Study of Transfer Students Conference held at University of North Texas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Association for the Study of Transfer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Dedicated to promoting transfer student success, advancing transfer research, and facilitating partner ships to enhance transfer</a:t>
            </a:r>
          </a:p>
          <a:p>
            <a:endParaRPr lang="en-US" dirty="0" smtClean="0"/>
          </a:p>
          <a:p>
            <a:r>
              <a:rPr lang="en-US" dirty="0" smtClean="0"/>
              <a:t>More info &amp; a good section on transfer news can be found at </a:t>
            </a:r>
            <a:r>
              <a:rPr lang="en-US" dirty="0" smtClean="0">
                <a:hlinkClick r:id="rId2"/>
              </a:rPr>
              <a:t>http://transferinstitute.unt.edu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Transfer &amp; the Reauthorization of Higher Education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Diploma Mills – An official definition is now in place as part of the Act. The Dept. of Education will provide to the public information on its website on how to know what is a diploma mill and how to avoid them.</a:t>
            </a:r>
          </a:p>
          <a:p>
            <a:endParaRPr lang="en-US" dirty="0" smtClean="0"/>
          </a:p>
          <a:p>
            <a:r>
              <a:rPr lang="en-US" dirty="0" smtClean="0"/>
              <a:t>It also continue to work with other agencies on stopping diploma mills.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Transfer &amp; the Reauthorization of Higher Education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Dual Enrollment.  The act will allow higher education institutions on July 1, 2010  to admit as regular students individuals that are dually or concurrently enrolled in the institution and a secondary school.</a:t>
            </a:r>
          </a:p>
          <a:p>
            <a:endParaRPr lang="en-US" dirty="0" smtClean="0"/>
          </a:p>
          <a:p>
            <a:r>
              <a:rPr lang="en-US" dirty="0" smtClean="0"/>
              <a:t>My take – Trying to encourage more dual enrollment and acceptance of transfer credit.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Transfer &amp; the Reauthorization of Higher Education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are required under the act to disclose publicly our transfer policies especially our criteria on determining the transfer of credit earned at another institution.</a:t>
            </a:r>
          </a:p>
          <a:p>
            <a:endParaRPr lang="en-US" dirty="0" smtClean="0"/>
          </a:p>
          <a:p>
            <a:r>
              <a:rPr lang="en-US" dirty="0" smtClean="0"/>
              <a:t>We are required to provide the information on the web and give the information link to the Department of Education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Transfer &amp; the Reauthorization of Higher Education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are not required to change our policies, practices or procedures on the transfer of credit.</a:t>
            </a:r>
          </a:p>
          <a:p>
            <a:endParaRPr lang="en-US" dirty="0" smtClean="0"/>
          </a:p>
          <a:p>
            <a:r>
              <a:rPr lang="en-US" dirty="0" smtClean="0"/>
              <a:t>We are not required to accept transfer credit.</a:t>
            </a:r>
          </a:p>
          <a:p>
            <a:endParaRPr lang="en-US" dirty="0" smtClean="0"/>
          </a:p>
          <a:p>
            <a:r>
              <a:rPr lang="en-US" dirty="0" smtClean="0"/>
              <a:t>Office of the University Registrar is working on our </a:t>
            </a:r>
            <a:r>
              <a:rPr lang="en-US" smtClean="0"/>
              <a:t>compliance requirements.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State Response to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trend is continuing of states trying to enhance transfer through legislative mandate or programs.</a:t>
            </a:r>
          </a:p>
          <a:p>
            <a:r>
              <a:rPr lang="en-US" dirty="0" smtClean="0"/>
              <a:t>Here are some current examples.	</a:t>
            </a:r>
          </a:p>
          <a:p>
            <a:pPr lvl="1"/>
            <a:r>
              <a:rPr lang="en-US" dirty="0" smtClean="0"/>
              <a:t>It was announced this January that Oregon has established a common criteria for general education courses.   </a:t>
            </a:r>
          </a:p>
          <a:p>
            <a:pPr lvl="1"/>
            <a:r>
              <a:rPr lang="en-US" dirty="0" smtClean="0">
                <a:hlinkClick r:id="rId2"/>
              </a:rPr>
              <a:t>http://www.oregonlive.com/education/index.ssf/2010/01/state_boards_smooth_paths_for.html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State Response to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Here are some current examples.	</a:t>
            </a:r>
          </a:p>
          <a:p>
            <a:pPr lvl="1"/>
            <a:r>
              <a:rPr lang="en-US" dirty="0" smtClean="0"/>
              <a:t>Tennessee is looking at expanding the mission of community colleges to cut costs and increase graduation rates by working on how the public 2 year and 4 year schools work together.</a:t>
            </a:r>
          </a:p>
          <a:p>
            <a:pPr lvl="1"/>
            <a:r>
              <a:rPr lang="en-US" dirty="0" smtClean="0">
                <a:hlinkClick r:id="rId2"/>
              </a:rPr>
              <a:t>http://www.tennessean.com/article/20091229/NEWS02/912290352/TN+legislators+want+to+expand+mission+of+community+colleges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505</TotalTime>
  <Words>464</Words>
  <Application>Microsoft Office PowerPoint</Application>
  <PresentationFormat>On-screen Show (4:3)</PresentationFormat>
  <Paragraphs>67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Median</vt:lpstr>
      <vt:lpstr>National Trends with Transfer Students</vt:lpstr>
      <vt:lpstr>Association for the Study of Transfer Students</vt:lpstr>
      <vt:lpstr>Association for the Study of Transfer Students</vt:lpstr>
      <vt:lpstr>Transfer &amp; the Reauthorization of Higher Education Act</vt:lpstr>
      <vt:lpstr>Transfer &amp; the Reauthorization of Higher Education Act</vt:lpstr>
      <vt:lpstr>Transfer &amp; the Reauthorization of Higher Education Act</vt:lpstr>
      <vt:lpstr>Transfer &amp; the Reauthorization of Higher Education Act</vt:lpstr>
      <vt:lpstr>State Response to Transfer</vt:lpstr>
      <vt:lpstr>State Response to Transfer</vt:lpstr>
      <vt:lpstr>State Response to Transfer</vt:lpstr>
      <vt:lpstr>State Response to Transfer</vt:lpstr>
      <vt:lpstr>State Response to Transfer</vt:lpstr>
      <vt:lpstr>Recession impacts Transfer</vt:lpstr>
      <vt:lpstr>On the Horizon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Trends with Transfer Students</dc:title>
  <dc:creator>jdray</dc:creator>
  <cp:lastModifiedBy>jdray</cp:lastModifiedBy>
  <cp:revision>14</cp:revision>
  <dcterms:created xsi:type="dcterms:W3CDTF">2010-01-28T15:33:31Z</dcterms:created>
  <dcterms:modified xsi:type="dcterms:W3CDTF">2010-01-28T23:59:22Z</dcterms:modified>
</cp:coreProperties>
</file>